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56" r:id="rId4"/>
    <p:sldId id="257" r:id="rId5"/>
    <p:sldId id="258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8F1CA-E93C-405F-BDC1-CA8E14D5C5E3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D3DF-6DE2-4C3B-A0AD-3E5F69E7E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27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8F1CA-E93C-405F-BDC1-CA8E14D5C5E3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D3DF-6DE2-4C3B-A0AD-3E5F69E7E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47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8F1CA-E93C-405F-BDC1-CA8E14D5C5E3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D3DF-6DE2-4C3B-A0AD-3E5F69E7E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192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8F1CA-E93C-405F-BDC1-CA8E14D5C5E3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D3DF-6DE2-4C3B-A0AD-3E5F69E7E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896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8F1CA-E93C-405F-BDC1-CA8E14D5C5E3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D3DF-6DE2-4C3B-A0AD-3E5F69E7E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904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8F1CA-E93C-405F-BDC1-CA8E14D5C5E3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D3DF-6DE2-4C3B-A0AD-3E5F69E7E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60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8F1CA-E93C-405F-BDC1-CA8E14D5C5E3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D3DF-6DE2-4C3B-A0AD-3E5F69E7E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1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8F1CA-E93C-405F-BDC1-CA8E14D5C5E3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D3DF-6DE2-4C3B-A0AD-3E5F69E7E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616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8F1CA-E93C-405F-BDC1-CA8E14D5C5E3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D3DF-6DE2-4C3B-A0AD-3E5F69E7E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133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8F1CA-E93C-405F-BDC1-CA8E14D5C5E3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D3DF-6DE2-4C3B-A0AD-3E5F69E7E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837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8F1CA-E93C-405F-BDC1-CA8E14D5C5E3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D3DF-6DE2-4C3B-A0AD-3E5F69E7E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634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8F1CA-E93C-405F-BDC1-CA8E14D5C5E3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0D3DF-6DE2-4C3B-A0AD-3E5F69E7E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116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7224" y="1644073"/>
            <a:ext cx="87191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«Разложи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цвету</a:t>
            </a:r>
            <a:r>
              <a:rPr lang="ru-RU" b="1" dirty="0" smtClean="0"/>
              <a:t>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181600" y="5246255"/>
            <a:ext cx="62068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Савченко.Т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А.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Рузаева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.С.А.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120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782" y="120073"/>
            <a:ext cx="1147156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170" algn="ctr"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«Разложи по цвету»   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Дидактическая игра «Разложи по цвету» предназначена для детей 2-3 лет. Данная игра направлена на развитие внимания, мелкой моторики рук, наблюдательности, зрительного восприятия цвета. Игра предназначена для индивидуальной работы, совместной и самостоятельной деятельности ребёнка.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различать и называть цвета ( жёлтый, красный, зелёный, синий)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r>
              <a:rPr lang="ru-RU" sz="20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1)Закрепить представление об основных цветах;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2) Вырабатывать усидчивость, концентрацию внимания;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3) Развивать мелкую моторику рук и логическое мышление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 Игры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детьми расставляются 4 стаканчика (жёлтый, красный, зелёный, синий) и предлагается из общего количества цветных ракушек выбрать ракушку определённого цвета и разложить в соответствующий стаканчик.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Итог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Игра вызывает  у детей интерес и положительные эмоции. Дети с охотой играют в эту игру и параллельно  закрепляют: умение различать основные цвета (жёлтый, красный, зелёный, синий). В дальнейшем эту игру можно развивать, добавляя другие цвета.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221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981" y="101600"/>
            <a:ext cx="4351482" cy="58019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463" y="101600"/>
            <a:ext cx="4339937" cy="578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29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807" y="314036"/>
            <a:ext cx="4125192" cy="5500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14036"/>
            <a:ext cx="4125192" cy="550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82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595" y="424104"/>
            <a:ext cx="4160404" cy="55472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424104"/>
            <a:ext cx="4160404" cy="554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80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2727" y="1348509"/>
            <a:ext cx="10427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790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68</Words>
  <Application>Microsoft Office PowerPoint</Application>
  <PresentationFormat>Широкоэкранный</PresentationFormat>
  <Paragraphs>18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Пользователь</cp:lastModifiedBy>
  <cp:revision>3</cp:revision>
  <dcterms:created xsi:type="dcterms:W3CDTF">2023-10-20T07:32:29Z</dcterms:created>
  <dcterms:modified xsi:type="dcterms:W3CDTF">2023-10-20T11:17:30Z</dcterms:modified>
</cp:coreProperties>
</file>