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0"/>
  </p:handoutMasterIdLst>
  <p:sldIdLst>
    <p:sldId id="256" r:id="rId2"/>
    <p:sldId id="269" r:id="rId3"/>
    <p:sldId id="263" r:id="rId4"/>
    <p:sldId id="264" r:id="rId5"/>
    <p:sldId id="266" r:id="rId6"/>
    <p:sldId id="265" r:id="rId7"/>
    <p:sldId id="267" r:id="rId8"/>
    <p:sldId id="26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2C7C62C-6075-426B-B9CE-B65FA7FF71B9}">
          <p14:sldIdLst>
            <p14:sldId id="256"/>
            <p14:sldId id="269"/>
            <p14:sldId id="263"/>
            <p14:sldId id="264"/>
            <p14:sldId id="266"/>
            <p14:sldId id="265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3AB"/>
    <a:srgbClr val="3F72C2"/>
    <a:srgbClr val="6EAEE3"/>
    <a:srgbClr val="D8CEC8"/>
    <a:srgbClr val="CEC2BA"/>
    <a:srgbClr val="F6F6F6"/>
    <a:srgbClr val="3A5896"/>
    <a:srgbClr val="2473AC"/>
    <a:srgbClr val="323A3C"/>
    <a:srgbClr val="8A5A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58" autoAdjust="0"/>
    <p:restoredTop sz="94660"/>
  </p:normalViewPr>
  <p:slideViewPr>
    <p:cSldViewPr snapToGrid="0">
      <p:cViewPr>
        <p:scale>
          <a:sx n="75" d="100"/>
          <a:sy n="75" d="100"/>
        </p:scale>
        <p:origin x="1555" y="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287254"/>
            <a:ext cx="7869890" cy="4889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5460" y="151990"/>
            <a:ext cx="7869890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" y="0"/>
            <a:ext cx="9143999" cy="1733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9143998" cy="6857999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772357" y="1733108"/>
            <a:ext cx="4971495" cy="31441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ln w="0"/>
                <a:solidFill>
                  <a:srgbClr val="C00000"/>
                </a:solidFill>
                <a:latin typeface="+mn-lt"/>
              </a:rPr>
              <a:t>Дидактическая игра</a:t>
            </a:r>
          </a:p>
          <a:p>
            <a:r>
              <a:rPr lang="ru-RU" sz="6500" b="1" dirty="0" smtClean="0">
                <a:ln w="0"/>
                <a:solidFill>
                  <a:srgbClr val="C00000"/>
                </a:solidFill>
                <a:latin typeface="+mn-lt"/>
              </a:rPr>
              <a:t>«Логический Домик»</a:t>
            </a:r>
            <a:endParaRPr lang="en-US" sz="6500" b="1" dirty="0">
              <a:ln w="0"/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256" y="2388092"/>
            <a:ext cx="8081821" cy="4323426"/>
          </a:xfrm>
        </p:spPr>
        <p:txBody>
          <a:bodyPr>
            <a:noAutofit/>
          </a:bodyPr>
          <a:lstStyle/>
          <a:p>
            <a:pPr algn="ctr">
              <a:tabLst>
                <a:tab pos="266700" algn="l"/>
              </a:tabLst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Зачем логика маленькому ребенку?</a:t>
            </a:r>
            <a:b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Дело в том, что на каждом возрастном этапе создается определенный «этаж», на котором формируются психические функции.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Таким образом, навыки и умения, приобретенные в дошкольном периоде, будут служить фундаментом для развития в школьном возрасте.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Важнейшим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навыков, является логическое мышление.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умение рассуждать разумно, правильно выстраивать мыслительные цепочки, сравнивать, обобщать, классифицировать, делать выводы и при этом уметь их доказывать.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1404148" y="829983"/>
            <a:ext cx="7450029" cy="155810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just">
              <a:tabLst>
                <a:tab pos="266700" algn="l"/>
              </a:tabLst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наука, которая изучает способы и формы мышления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082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4148" y="1519891"/>
            <a:ext cx="7450029" cy="2679986"/>
          </a:xfrm>
        </p:spPr>
        <p:txBody>
          <a:bodyPr>
            <a:normAutofit fontScale="90000"/>
          </a:bodyPr>
          <a:lstStyle/>
          <a:p>
            <a:pPr algn="just">
              <a:tabLst>
                <a:tab pos="266700" algn="l"/>
              </a:tabLs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Развитие логического мышления, как основы интеллектуального развития дошкольников в процессе развивающей игры.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1404148" y="829984"/>
            <a:ext cx="7450029" cy="68990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tabLst>
                <a:tab pos="266700" algn="l"/>
              </a:tabLs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sun9-69.userapi.com/impg/9iQ9dXE8bsWkzcvGyqEZCXioqxmvAWHOminL3A/7SujHh4vRko.jpg?size=1280x575&amp;quality=95&amp;sign=d4e6b890028ae334868955538f83e0b5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4" t="7745" r="35110" b="19536"/>
          <a:stretch/>
        </p:blipFill>
        <p:spPr bwMode="auto">
          <a:xfrm rot="21297149">
            <a:off x="5235039" y="4013201"/>
            <a:ext cx="3252755" cy="255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410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038851" y="297926"/>
            <a:ext cx="7869890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dirty="0" smtClean="0"/>
              <a:t>: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54009" y="998589"/>
            <a:ext cx="7239575" cy="224176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just"/>
            <a:r>
              <a:rPr lang="en-US" dirty="0" smtClean="0"/>
              <a:t>   </a:t>
            </a:r>
            <a:r>
              <a:rPr lang="ru-RU" i="1" dirty="0"/>
              <a:t>  </a:t>
            </a:r>
            <a:endParaRPr lang="ru-RU" i="1" dirty="0" smtClean="0"/>
          </a:p>
          <a:p>
            <a:pPr algn="just"/>
            <a:r>
              <a:rPr lang="ru-RU" sz="3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«Продолжи ряд»</a:t>
            </a: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детей путем логического мышления продолжать ряды  фигур по образцу;</a:t>
            </a:r>
          </a:p>
          <a:p>
            <a:pPr algn="just"/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умение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 включаться в образовательный процесс, соблюдать правила культурного поведения, вырабатывать усидчивость, концентрацию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внимания;</a:t>
            </a: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мелкую моторику пальцев рук; вырабатывать зрительную концентрацию и координацию движений; закреплять умение детей ориентироваться на плоскости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pic>
        <p:nvPicPr>
          <p:cNvPr id="2050" name="Picture 2" descr="https://sun9-59.userapi.com/impg/eF9XK1dbvu_hU9xmolcq86v-nDwaYUK7_GgXsg/hSoT5gh2m4E.jpg?size=1280x1003&amp;quality=95&amp;sign=75556d10add07e436da7204920d5ccdc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7" t="6519" r="10464" b="8602"/>
          <a:stretch/>
        </p:blipFill>
        <p:spPr bwMode="auto">
          <a:xfrm>
            <a:off x="2627790" y="3240351"/>
            <a:ext cx="4161441" cy="344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698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069924" y="241910"/>
            <a:ext cx="7869890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dirty="0" smtClean="0"/>
              <a:t>: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274110" y="834501"/>
            <a:ext cx="7239575" cy="197972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5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«Таблица Шульте»</a:t>
            </a:r>
          </a:p>
          <a:p>
            <a:pPr algn="just"/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тренировать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зрительное восприятие и внимание, зрительную память; </a:t>
            </a:r>
            <a:endParaRPr lang="ru-RU" sz="5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мышление; </a:t>
            </a:r>
            <a:endParaRPr lang="ru-RU" sz="5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способствовать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увеличению скорости чтения и повышению его качества; </a:t>
            </a:r>
            <a:endParaRPr lang="ru-RU" sz="5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предупреждать дискалькулию, отрабатывая счет в прямом и обратном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порядке.</a:t>
            </a:r>
            <a:endParaRPr lang="en-US" dirty="0"/>
          </a:p>
        </p:txBody>
      </p:sp>
      <p:pic>
        <p:nvPicPr>
          <p:cNvPr id="3074" name="Picture 2" descr="https://sun3-23.userapi.com/impg/lI0202C0hnZsYU6cCoCY3mvNhHzfoZpXw-uC4g/S2TqtBNoHIw.jpg?size=1280x939&amp;quality=95&amp;sign=d06fa4aaf3eb6893d03c635bbdcb0297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6" t="6377" r="12645" b="8787"/>
          <a:stretch/>
        </p:blipFill>
        <p:spPr bwMode="auto">
          <a:xfrm>
            <a:off x="1843089" y="2645545"/>
            <a:ext cx="5454355" cy="430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765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14312" y="310304"/>
            <a:ext cx="7869890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dirty="0" smtClean="0"/>
              <a:t>: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274110" y="1309046"/>
            <a:ext cx="7239575" cy="156731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just"/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«Речевые аналогии»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endParaRPr lang="ru-RU" sz="2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 детей умения устанавливать ассоциативные связи между предметами и явлениями;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наглядно-образного и логического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мышления.</a:t>
            </a:r>
          </a:p>
          <a:p>
            <a:pPr algn="just"/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sun9-56.userapi.com/impg/7zgO4Pwxc3nkUyFB4eZ1_I0ALzxCV4Uve80YlA/1OtqkrYSw_M.jpg?size=1280x932&amp;quality=95&amp;sign=88f1b4b8a5a9d715537f5c2a5983c40b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7" t="3765" r="8568" b="6828"/>
          <a:stretch/>
        </p:blipFill>
        <p:spPr bwMode="auto">
          <a:xfrm>
            <a:off x="2143956" y="2876365"/>
            <a:ext cx="4456591" cy="353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8290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274110" y="464189"/>
            <a:ext cx="7869890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dirty="0" smtClean="0"/>
              <a:t>: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274110" y="1309046"/>
            <a:ext cx="7239575" cy="215324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just"/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«Какая картинка отличается?»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у детей последовательно рассматривать картинки и сравнивать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их;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продолжать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знакомить с цветами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спектра;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внимание, мышление,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память;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активизировать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речь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</a:p>
        </p:txBody>
      </p:sp>
      <p:pic>
        <p:nvPicPr>
          <p:cNvPr id="4098" name="Picture 2" descr="https://sun9-31.userapi.com/impg/hBtuFrUut7yWV3ukj1uCudbW0bEmAHRC_Uou6w/Qu8suun1wzM.jpg?size=1280x980&amp;quality=95&amp;sign=9a95e8a30b3080523809a2db81fbb453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5" t="4396" r="5498" b="5630"/>
          <a:stretch/>
        </p:blipFill>
        <p:spPr bwMode="auto">
          <a:xfrm>
            <a:off x="2601157" y="3346882"/>
            <a:ext cx="4153392" cy="332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197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274110" y="464189"/>
            <a:ext cx="7869890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dirty="0" smtClean="0"/>
              <a:t>: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274110" y="1309046"/>
            <a:ext cx="7239575" cy="18691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just"/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«Геометрические задачи»</a:t>
            </a:r>
            <a:endParaRPr lang="ru-RU" sz="2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обобщить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об изученных геометрических фигурах;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познакомить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геометрической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головоломкой; 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логическое и образное мышление;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вырабатывать навык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складывать фигуры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sun9-79.userapi.com/impg/YOXrGhzc_7Wu673mx9VuK4ncv4Hwexy6g6bU6w/Aofc2mX2iGc.jpg?size=1280x575&amp;quality=95&amp;sign=f8c42c101c8d78dd5a6e3408ed63b562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68" t="14933" r="28387" b="5803"/>
          <a:stretch/>
        </p:blipFill>
        <p:spPr bwMode="auto">
          <a:xfrm>
            <a:off x="2460101" y="3178206"/>
            <a:ext cx="4204859" cy="3438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682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920</TotalTime>
  <Words>128</Words>
  <Application>Microsoft Office PowerPoint</Application>
  <PresentationFormat>Экран (4:3)</PresentationFormat>
  <Paragraphs>32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Презентация PowerPoint</vt:lpstr>
      <vt:lpstr> Зачем логика маленькому ребенку?    Дело в том, что на каждом возрастном этапе создается определенный «этаж», на котором формируются психические функции.    Таким образом, навыки и умения, приобретенные в дошкольном периоде, будут служить фундаментом для развития в школьном возрасте.  Важнейшим из навыков, является логическое мышление. Это умение рассуждать разумно, правильно выстраивать мыслительные цепочки, сравнивать, обобщать, классифицировать, делать выводы и при этом уметь их доказывать.</vt:lpstr>
      <vt:lpstr>  Развитие логического мышления, как основы интеллектуального развития дошкольников в процессе развивающей игры.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ADMN</cp:lastModifiedBy>
  <cp:revision>203</cp:revision>
  <dcterms:created xsi:type="dcterms:W3CDTF">2016-11-18T14:12:19Z</dcterms:created>
  <dcterms:modified xsi:type="dcterms:W3CDTF">2023-12-10T14:31:49Z</dcterms:modified>
</cp:coreProperties>
</file>