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3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4" autoAdjust="0"/>
    <p:restoredTop sz="86432" autoAdjust="0"/>
  </p:normalViewPr>
  <p:slideViewPr>
    <p:cSldViewPr>
      <p:cViewPr varScale="1">
        <p:scale>
          <a:sx n="67" d="100"/>
          <a:sy n="67" d="100"/>
        </p:scale>
        <p:origin x="-122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BEB92-BC45-4B51-81C7-67DAC181565F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1C770-41AF-441B-9047-C5404626F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D73563-F034-4A63-B6BD-2D226472498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5A9318-2DF8-4D37-A25A-FA2B90656F5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имний детский фон конь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9175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28728" y="928670"/>
            <a:ext cx="716228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Дидактическая игра</a:t>
            </a:r>
          </a:p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«Шапочки»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Рисунок 5" descr="https://avatars.mds.yandex.net/i?id=cdf9500a2641cfba3489e4d33b5e99c2104787c0-8206955-images-thumbs&amp;n=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643182"/>
            <a:ext cx="171451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vatars.mds.yandex.net/i?id=6d5a1a99b2da3da7737866aceac3365c16d861d1-10096313-images-thumbs&amp;n=1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786190"/>
            <a:ext cx="157163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avatars.mds.yandex.net/i?id=4aef83e7776f3454e5610873347e01cbb5464de6-10397524-images-thumbs&amp;n=13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4714884"/>
            <a:ext cx="157163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i?id=15d20436a6d6f2c06dac49b059943a07af2ff7f7-9730803-images-thumbs&amp;n=13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2857496"/>
            <a:ext cx="1371602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rs.mds.yandex.net/i?id=1fe9698fcc66637f01201ec9b85b1db827b1f461-10414645-images-thumbs&amp;n=13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4714884"/>
            <a:ext cx="1443040" cy="166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ний детский фон конь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500166" y="1571612"/>
            <a:ext cx="6643734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ний детский фон конь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14414" y="785794"/>
            <a:ext cx="2092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Цель: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071678"/>
            <a:ext cx="44291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Развивать </a:t>
            </a:r>
            <a:r>
              <a:rPr lang="ru-RU" sz="2800" b="1" dirty="0" smtClean="0"/>
              <a:t>внимание, память </a:t>
            </a:r>
            <a:r>
              <a:rPr lang="ru-RU" sz="2800" b="1" dirty="0" smtClean="0"/>
              <a:t>и мышление у детей, узнавать и называть  основные цвета</a:t>
            </a:r>
            <a:endParaRPr lang="ru-RU" sz="28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ний детский фон конь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000100" y="500042"/>
            <a:ext cx="27913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Задачи: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1500174"/>
            <a:ext cx="615849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ru-RU" sz="3600" i="1" dirty="0" smtClean="0">
                <a:solidFill>
                  <a:schemeClr val="accent1">
                    <a:lumMod val="50000"/>
                  </a:schemeClr>
                </a:solidFill>
              </a:rPr>
              <a:t>Создавать эмоциональное положительное настроение</a:t>
            </a:r>
          </a:p>
          <a:p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ru-RU" sz="3600" i="1" dirty="0" smtClean="0">
                <a:solidFill>
                  <a:schemeClr val="accent1">
                    <a:lumMod val="50000"/>
                  </a:schemeClr>
                </a:solidFill>
              </a:rPr>
              <a:t>Развивать мелкую моторику рук</a:t>
            </a:r>
          </a:p>
          <a:p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3. </a:t>
            </a:r>
            <a:r>
              <a:rPr lang="ru-RU" sz="3600" i="1" dirty="0" smtClean="0">
                <a:solidFill>
                  <a:schemeClr val="accent1">
                    <a:lumMod val="50000"/>
                  </a:schemeClr>
                </a:solidFill>
              </a:rPr>
              <a:t>Формировать цветовое восприятие</a:t>
            </a:r>
            <a:endParaRPr lang="ru-RU" sz="36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ний детский фон конь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357290" y="642918"/>
            <a:ext cx="535800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Оборудование:</a:t>
            </a:r>
          </a:p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5852" y="1785926"/>
            <a:ext cx="61919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*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Игровое поле</a:t>
            </a:r>
          </a:p>
          <a:p>
            <a:r>
              <a:rPr lang="ru-RU" sz="3200" b="1" dirty="0" smtClean="0"/>
              <a:t>*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Шапочки 5 основных цветов с  помпонами – 20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шт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200" b="1" dirty="0" smtClean="0"/>
              <a:t>*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Шапочки  5 основных цветов без помпона – 20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шт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200" b="1" dirty="0" smtClean="0"/>
              <a:t>*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Помпоны по количеству шапочек</a:t>
            </a:r>
          </a:p>
          <a:p>
            <a:r>
              <a:rPr lang="ru-RU" sz="3200" b="1" dirty="0" smtClean="0"/>
              <a:t>*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Кармашки для хранения  материала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ний детский фон конь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TUSIK74\Desktop\Новая папка (2)\IMG_20231211_175220_46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571480"/>
            <a:ext cx="2857520" cy="2357453"/>
          </a:xfrm>
          <a:prstGeom prst="rect">
            <a:avLst/>
          </a:prstGeom>
          <a:noFill/>
        </p:spPr>
      </p:pic>
      <p:pic>
        <p:nvPicPr>
          <p:cNvPr id="7" name="Рисунок 6" descr="C:\Users\TUSIK74\Desktop\Новая папка (2)\IMG_20231211_175338_07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286124"/>
            <a:ext cx="271464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TUSIK74\Desktop\Новая папка (2)\IMG_20231211_175133_84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571480"/>
            <a:ext cx="314327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TUSIK74\Desktop\Новая папка (2)\IMG_20231211_175024_37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3143248"/>
            <a:ext cx="314327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ний детский фон конь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85786" y="500042"/>
            <a:ext cx="73359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1" y="857232"/>
            <a:ext cx="6500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Количество игроков </a:t>
            </a: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71604" y="1428736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От 1 до 4 человек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1928802"/>
            <a:ext cx="3569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Ход игры: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481" y="3143248"/>
            <a:ext cx="578647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 каждого желающего ребенка  раздается набор , состоящий из 5шапочек  и 5 помпонов основных цветов.</a:t>
            </a:r>
          </a:p>
          <a:p>
            <a:r>
              <a:rPr lang="ru-RU" sz="2800" dirty="0" smtClean="0"/>
              <a:t>Перемешиваются и проговариваются названия цветов шапочек.</a:t>
            </a:r>
            <a:endParaRPr lang="ru-RU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ний детский фон конь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14348" y="571480"/>
            <a:ext cx="77877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Варианты игр:</a:t>
            </a:r>
            <a:endParaRPr lang="ru-RU" sz="5400" b="1" cap="all" spc="0" dirty="0">
              <a:ln w="0"/>
              <a:solidFill>
                <a:schemeClr val="accent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1714488"/>
            <a:ext cx="678661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3200" dirty="0" smtClean="0"/>
              <a:t>Шапочки какого цвета не хватает</a:t>
            </a:r>
          </a:p>
          <a:p>
            <a:pPr marL="342900" indent="-342900" algn="just">
              <a:buAutoNum type="arabicPeriod"/>
            </a:pPr>
            <a:r>
              <a:rPr lang="ru-RU" sz="3200" dirty="0" smtClean="0"/>
              <a:t>Шапочки перепутались</a:t>
            </a:r>
          </a:p>
          <a:p>
            <a:pPr marL="342900" indent="-342900" algn="just">
              <a:buAutoNum type="arabicPeriod"/>
            </a:pPr>
            <a:r>
              <a:rPr lang="ru-RU" sz="3200" dirty="0" smtClean="0"/>
              <a:t>Игра с карточками :разложи по схеме</a:t>
            </a:r>
          </a:p>
          <a:p>
            <a:pPr marL="342900" indent="-342900" algn="just">
              <a:buAutoNum type="arabicPeriod"/>
            </a:pPr>
            <a:r>
              <a:rPr lang="ru-RU" sz="3200" dirty="0" smtClean="0"/>
              <a:t>Подбери помпон шапочке такого же цвета </a:t>
            </a:r>
          </a:p>
          <a:p>
            <a:pPr marL="342900" indent="-342900" algn="just">
              <a:buAutoNum type="arabicPeriod"/>
            </a:pPr>
            <a:r>
              <a:rPr lang="ru-RU" sz="3200" dirty="0" smtClean="0"/>
              <a:t>Подбери помпон согласно схеме</a:t>
            </a: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ний детский фон конь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142976" y="214290"/>
            <a:ext cx="756294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Вот так мы играем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Рисунок 5" descr="C:\Users\TUSIK74\Desktop\Новая папка (2)\img_170231043947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84"/>
            <a:ext cx="678661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ний детский фон конь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C:\Users\TUSIK74\Desktop\Новая папка (2)\img_170231051601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6572296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129</TotalTime>
  <Words>145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«Шапочки»</dc:title>
  <dc:creator>Пользователь Windows</dc:creator>
  <cp:lastModifiedBy>Пользователь Windows</cp:lastModifiedBy>
  <cp:revision>18</cp:revision>
  <dcterms:created xsi:type="dcterms:W3CDTF">2023-12-09T10:21:34Z</dcterms:created>
  <dcterms:modified xsi:type="dcterms:W3CDTF">2023-12-11T17:04:29Z</dcterms:modified>
</cp:coreProperties>
</file>