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f2.ppt-online.org/files2/slide/f/FpRwPtgV3M9NIXT7QKhomd4kjcGbexBO0LE8an/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500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f2.ppt-online.org/files2/slide/f/FpRwPtgV3M9NIXT7QKhomd4kjcGbexBO0LE8an/sli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507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cf2.ppt-online.org/files2/slide/f/FpRwPtgV3M9NIXT7QKhomd4kjcGbexBO0LE8an/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1565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f2.ppt-online.org/files2/slide/f/FpRwPtgV3M9NIXT7QKhomd4kjcGbexBO0LE8an/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2" y="0"/>
            <a:ext cx="91234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194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2.ppt-online.org/files2/slide/f/FpRwPtgV3M9NIXT7QKhomd4kjcGbexBO0LE8an/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t3.depositphotos.com/2640963/14758/v/950/depositphotos_147588823-stock-illustration-chamomiles-and-gra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844" y="5229200"/>
            <a:ext cx="2041156" cy="153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184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f2.ppt-online.org/files2/slide/f/FpRwPtgV3M9NIXT7QKhomd4kjcGbexBO0LE8an/slid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8" y="15132"/>
            <a:ext cx="9117182" cy="684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693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f2.ppt-online.org/files2/slide/f/FpRwPtgV3M9NIXT7QKhomd4kjcGbexBO0LE8an/slid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50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f2.ppt-online.org/files2/slide/f/FpRwPtgV3M9NIXT7QKhomd4kjcGbexBO0LE8an/slid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catherineasquithgallery.com/uploads/posts/2021-03/1614842663_74-p-fon-romashki-dlya-prezentatsii-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077072"/>
            <a:ext cx="525658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498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f2.ppt-online.org/files2/slide/f/FpRwPtgV3M9NIXT7QKhomd4kjcGbexBO0LE8an/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422" y="0"/>
            <a:ext cx="91724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catherineasquithgallery.com/uploads/posts/2021-03/1614842663_74-p-fon-romashki-dlya-prezentatsii-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3096"/>
            <a:ext cx="434343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i.pinimg.com/736x/8a/5e/66/8a5e66fd3fb66957475f6f914ed41cc2--vector-character-happy-famil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05064"/>
            <a:ext cx="2808312" cy="260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966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cf2.ppt-online.org/files2/slide/f/FpRwPtgV3M9NIXT7QKhomd4kjcGbexBO0LE8an/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928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cf2.ppt-online.org/files2/slide/f/FpRwPtgV3M9NIXT7QKhomd4kjcGbexBO0LE8an/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catherineasquithgallery.com/uploads/posts/2021-03/1614842663_74-p-fon-romashki-dlya-prezentatsii-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97152"/>
            <a:ext cx="6408712" cy="2042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91262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3</cp:revision>
  <dcterms:created xsi:type="dcterms:W3CDTF">2021-10-26T04:59:45Z</dcterms:created>
  <dcterms:modified xsi:type="dcterms:W3CDTF">2021-10-26T05:26:03Z</dcterms:modified>
</cp:coreProperties>
</file>