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379" r:id="rId2"/>
    <p:sldId id="380" r:id="rId3"/>
    <p:sldId id="381" r:id="rId4"/>
    <p:sldId id="382" r:id="rId5"/>
    <p:sldId id="383" r:id="rId6"/>
    <p:sldId id="384" r:id="rId7"/>
    <p:sldId id="385" r:id="rId8"/>
    <p:sldId id="386" r:id="rId9"/>
    <p:sldId id="387" r:id="rId10"/>
    <p:sldId id="388" r:id="rId11"/>
    <p:sldId id="389" r:id="rId12"/>
    <p:sldId id="391" r:id="rId13"/>
    <p:sldId id="378" r:id="rId14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3399FF"/>
    <a:srgbClr val="FFFF99"/>
    <a:srgbClr val="75D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309" autoAdjust="0"/>
    <p:restoredTop sz="94660"/>
  </p:normalViewPr>
  <p:slideViewPr>
    <p:cSldViewPr snapToObjects="1">
      <p:cViewPr varScale="1">
        <p:scale>
          <a:sx n="69" d="100"/>
          <a:sy n="69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54565-E747-48A9-9EA5-D649CC823ECF}" type="datetimeFigureOut">
              <a:rPr lang="ru-RU" smtClean="0"/>
              <a:pPr/>
              <a:t>25.10.2021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DCD81A-9C21-4E48-87EA-F18DD2A53D81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98078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p:transition>
    <p:wheel spokes="3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10/25/2021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heel spokes="3"/>
  </p:transition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ДЛЯ САЙТА\slide-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0484851"/>
      </p:ext>
    </p:extLst>
  </p:cSld>
  <p:clrMapOvr>
    <a:masterClrMapping/>
  </p:clrMapOvr>
  <p:transition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:\Users\user\Desktop\ДЛЯ САЙТА\slide-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st.depositphotos.com/1906135/1857/i/950/depositphotos_18575751-stock-photo-question-mark-human-with-hat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3" y="2564904"/>
            <a:ext cx="180019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158002"/>
      </p:ext>
    </p:extLst>
  </p:cSld>
  <p:clrMapOvr>
    <a:masterClrMapping/>
  </p:clrMapOvr>
  <p:transition>
    <p:wheel spokes="3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C:\Users\user\Desktop\ДЛЯ САЙТА\slid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sun6-23.userapi.com/impf/c857216/v857216449/22535/a8_hhdKgp6Y.jpg?size=604x549&amp;quality=96&amp;sign=137c1fc2d618b2ced087030df5b0f071&amp;type=alb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394279"/>
            <a:ext cx="6624736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4795209"/>
      </p:ext>
    </p:extLst>
  </p:cSld>
  <p:clrMapOvr>
    <a:masterClrMapping/>
  </p:clrMapOvr>
  <p:transition>
    <p:wheel spokes="3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C:\Users\user\Desktop\ДЛЯ САЙТА\slide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28092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 descr="https://arhlib.ru/wp-content/uploads/2020/10/shutterstock_3020892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839553"/>
            <a:ext cx="4572508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8356847"/>
      </p:ext>
    </p:extLst>
  </p:cSld>
  <p:clrMapOvr>
    <a:masterClrMapping/>
  </p:clrMapOvr>
  <p:transition>
    <p:wheel spokes="3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57232"/>
            <a:ext cx="8229600" cy="3214710"/>
          </a:xfrm>
        </p:spPr>
        <p:txBody>
          <a:bodyPr>
            <a:noAutofit/>
          </a:bodyPr>
          <a:lstStyle/>
          <a:p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</a:t>
            </a:r>
            <a:b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8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 внимание!</a:t>
            </a:r>
            <a:endParaRPr lang="ru-RU" sz="8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heel spokes="3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ЛЯ САЙТА\slide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96944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882557"/>
      </p:ext>
    </p:extLst>
  </p:cSld>
  <p:clrMapOvr>
    <a:masterClrMapping/>
  </p:clrMapOvr>
  <p:transition>
    <p:wheel spokes="3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САЙТА\slide-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842493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7694895"/>
      </p:ext>
    </p:extLst>
  </p:cSld>
  <p:clrMapOvr>
    <a:masterClrMapping/>
  </p:clrMapOvr>
  <p:transition>
    <p:wheel spokes="3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ЛЯ САЙТА\slide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496944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s://thumbs.dreamstime.com/b/%D0%BE%D1%82%D0%B5%D1%86-%D0%B8-%D1%81%D1%8B%D0%BD-%D1%88%D0%B0%D1%80%D0%B6%D0%B0-%D0%B8%D0%B3%D1%80%D0%B0%D1%8F-%D1%81%D0%BE%D0%B2%D0%BC%D0%B5%D1%81%D1%82%D0%BD%D0%BE-8164228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2808312" cy="40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0838889"/>
      </p:ext>
    </p:extLst>
  </p:cSld>
  <p:clrMapOvr>
    <a:masterClrMapping/>
  </p:clrMapOvr>
  <p:transition>
    <p:wheel spokes="3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САЙТА\slide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8" cy="6264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7831388"/>
      </p:ext>
    </p:extLst>
  </p:cSld>
  <p:clrMapOvr>
    <a:masterClrMapping/>
  </p:clrMapOvr>
  <p:transition>
    <p:wheel spokes="3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ЛЯ САЙТА\slide-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32656"/>
            <a:ext cx="8352927" cy="6192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thumbs.dreamstime.com/b/kid-boy-question-mark-sign-d-rendered-illustration-7748030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430154"/>
            <a:ext cx="3591659" cy="380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919149"/>
      </p:ext>
    </p:extLst>
  </p:cSld>
  <p:clrMapOvr>
    <a:masterClrMapping/>
  </p:clrMapOvr>
  <p:transition>
    <p:wheel spokes="3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ДЛЯ САЙТА\slide-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51" y="360295"/>
            <a:ext cx="8352928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eduimpulse27.ru/wp-content/uploads/2018/06/young-happy-family-two-kids-cartoon-illustration-5484538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585" y="642183"/>
            <a:ext cx="2025855" cy="3009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6" descr="https://admkrposelen.ru/wp-content/uploads/kartinka-dlya-dou-vospitatel-s-detmi-1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8" descr="https://admkrposelen.ru/wp-content/uploads/kartinka-dlya-dou-vospitatel-s-detmi-11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3170718"/>
      </p:ext>
    </p:extLst>
  </p:cSld>
  <p:clrMapOvr>
    <a:masterClrMapping/>
  </p:clrMapOvr>
  <p:transition>
    <p:wheel spokes="3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ДЛЯ САЙТА\slide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67558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https://lib-nl.ekb.muzkult.ru/media/2018/07/27/1225810841/image_image_33515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348880"/>
            <a:ext cx="5040560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2227974"/>
      </p:ext>
    </p:extLst>
  </p:cSld>
  <p:clrMapOvr>
    <a:masterClrMapping/>
  </p:clrMapOvr>
  <p:transition>
    <p:wheel spokes="3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ДЛЯ САЙТА\slide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4664"/>
            <a:ext cx="8352927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630973"/>
      </p:ext>
    </p:extLst>
  </p:cSld>
  <p:clrMapOvr>
    <a:masterClrMapping/>
  </p:clrMapOvr>
  <p:transition>
    <p:wheel spokes="3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3663</TotalTime>
  <Words>1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Windows User</cp:lastModifiedBy>
  <cp:revision>530</cp:revision>
  <dcterms:modified xsi:type="dcterms:W3CDTF">2021-10-25T11:05:50Z</dcterms:modified>
</cp:coreProperties>
</file>