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1" r:id="rId7"/>
    <p:sldId id="262" r:id="rId8"/>
    <p:sldId id="265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BB0B-4431-4D73-A6B1-5F556E2C96A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9E6E-71C8-4B5A-AC4F-AD947E43E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804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BB0B-4431-4D73-A6B1-5F556E2C96A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9E6E-71C8-4B5A-AC4F-AD947E43E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500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BB0B-4431-4D73-A6B1-5F556E2C96A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9E6E-71C8-4B5A-AC4F-AD947E43E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60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BB0B-4431-4D73-A6B1-5F556E2C96A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9E6E-71C8-4B5A-AC4F-AD947E43E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76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BB0B-4431-4D73-A6B1-5F556E2C96A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9E6E-71C8-4B5A-AC4F-AD947E43E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82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BB0B-4431-4D73-A6B1-5F556E2C96A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9E6E-71C8-4B5A-AC4F-AD947E43E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85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BB0B-4431-4D73-A6B1-5F556E2C96A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9E6E-71C8-4B5A-AC4F-AD947E43E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154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BB0B-4431-4D73-A6B1-5F556E2C96A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9E6E-71C8-4B5A-AC4F-AD947E43E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011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BB0B-4431-4D73-A6B1-5F556E2C96A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9E6E-71C8-4B5A-AC4F-AD947E43E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861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BB0B-4431-4D73-A6B1-5F556E2C96A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9E6E-71C8-4B5A-AC4F-AD947E43E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55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4BB0B-4431-4D73-A6B1-5F556E2C96A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B9E6E-71C8-4B5A-AC4F-AD947E43E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606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4BB0B-4431-4D73-A6B1-5F556E2C96A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B9E6E-71C8-4B5A-AC4F-AD947E43E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723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0329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04220" y="291624"/>
            <a:ext cx="88637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«Детский сад №26 г. Челябинска»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(МАДОУ «ДС № 26 г. Челябинска»)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г. Челябинск 454030 ул. Александра Шмакова, 25 тел. 8 (351) 245-25-31, 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электронная почта: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madou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26@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list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ru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04220" y="2291150"/>
            <a:ext cx="86376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Семинар-практика</a:t>
            </a: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«Здоровье </a:t>
            </a: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сберегающая технология: релаксация»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младшая группа «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Дельфинчик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99755" y="4925961"/>
            <a:ext cx="2654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Выполнили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  <a:r>
              <a:rPr lang="ru-RU" dirty="0" smtClean="0"/>
              <a:t>:</a:t>
            </a:r>
          </a:p>
          <a:p>
            <a:r>
              <a:rPr lang="ru-RU" dirty="0" err="1" smtClean="0"/>
              <a:t>Зацепина</a:t>
            </a:r>
            <a:r>
              <a:rPr lang="ru-RU" dirty="0" smtClean="0"/>
              <a:t> И.В.</a:t>
            </a:r>
          </a:p>
          <a:p>
            <a:r>
              <a:rPr lang="ru-RU" dirty="0" err="1" smtClean="0"/>
              <a:t>Абдрашитоваа</a:t>
            </a:r>
            <a:r>
              <a:rPr lang="ru-RU" dirty="0" smtClean="0"/>
              <a:t> А.С.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321278" y="6858000"/>
            <a:ext cx="3318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Челябинск 2020 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1736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03291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25561" y="1297858"/>
            <a:ext cx="908500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buSzPts val="1200"/>
            </a:pP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Релаксация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(от лат. </a:t>
            </a: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400" b="1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Relaxation</a:t>
            </a:r>
            <a:r>
              <a:rPr lang="ru-RU" sz="2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ru-RU" sz="24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расслабление)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– глубокое мышечное расслабление, сопровождающееся снятием психического напряжения.</a:t>
            </a:r>
            <a:endParaRPr lang="ru-RU" sz="2400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релаксации: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снятие мышечного напряжения и эмоционального возбуждения. Расслабляясь, нервная система переходит на экономный режим. Последний создаёт наиболее оптимальные условия для восстановления биологического потенциала.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105" y="4097572"/>
            <a:ext cx="4483508" cy="315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779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03291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25561" y="1297858"/>
            <a:ext cx="90850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елаксация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687" y="2232420"/>
            <a:ext cx="6464754" cy="4305526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3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879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03291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25561" y="1297858"/>
            <a:ext cx="908500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проведения релаксации в детском саду:</a:t>
            </a:r>
          </a:p>
          <a:p>
            <a:pPr lvl="0"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омната 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релаксации;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или зона для релаксации в группе;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елаксационные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паузы или упражнения.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99" y="4429919"/>
            <a:ext cx="4064000" cy="304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97" y="4429918"/>
            <a:ext cx="2290331" cy="30537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449" y="4429918"/>
            <a:ext cx="2323338" cy="309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93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03291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25561" y="1297858"/>
            <a:ext cx="90850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несколько видов релаксации: активная и пассивная релаксация.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1-е – мышечное расслабление по контрасту с напряжением;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2-е - релаксацию по представлению.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56" y="4073121"/>
            <a:ext cx="2647838" cy="35304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5" y="4073121"/>
            <a:ext cx="2649712" cy="35329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916" y="3123081"/>
            <a:ext cx="3360368" cy="448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101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0329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072" y="4099005"/>
            <a:ext cx="3957708" cy="29682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324" y="611634"/>
            <a:ext cx="3987205" cy="29904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45" y="533321"/>
            <a:ext cx="4030240" cy="30226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41" y="4146403"/>
            <a:ext cx="4086591" cy="306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578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0329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710" y="1338422"/>
            <a:ext cx="3643842" cy="48584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48" y="1338422"/>
            <a:ext cx="3662515" cy="48833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20181" y="353961"/>
            <a:ext cx="6223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«Спящий котенок»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924" y="1338422"/>
            <a:ext cx="3643842" cy="485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82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0329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20181" y="353961"/>
            <a:ext cx="6223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«Качели»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617" y="1497309"/>
            <a:ext cx="4144911" cy="55265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170" y="1497309"/>
            <a:ext cx="4144911" cy="552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75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03291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524000" y="815037"/>
            <a:ext cx="90850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083" y="1584028"/>
            <a:ext cx="6430297" cy="482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798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123</Words>
  <Application>Microsoft Office PowerPoint</Application>
  <PresentationFormat>Широкоэкранный</PresentationFormat>
  <Paragraphs>24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РиАл</dc:creator>
  <cp:lastModifiedBy>РиАл</cp:lastModifiedBy>
  <cp:revision>11</cp:revision>
  <dcterms:created xsi:type="dcterms:W3CDTF">2020-10-28T13:37:05Z</dcterms:created>
  <dcterms:modified xsi:type="dcterms:W3CDTF">2020-10-29T08:12:07Z</dcterms:modified>
</cp:coreProperties>
</file>