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2" d="100"/>
          <a:sy n="122" d="100"/>
        </p:scale>
        <p:origin x="-131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B4C71EC6-210F-42DE-9C53-41977AD35B3D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224580"/>
          </a:xfrm>
        </p:spPr>
        <p:txBody>
          <a:bodyPr/>
          <a:lstStyle/>
          <a:p>
            <a:r>
              <a:rPr lang="ru-RU" dirty="0" smtClean="0"/>
              <a:t>Словарные игры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733365" y="4149080"/>
            <a:ext cx="3309803" cy="1532629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pPr algn="r"/>
            <a:r>
              <a:rPr lang="ru-RU" dirty="0" smtClean="0"/>
              <a:t>Воспитатели: Воеводина К.О.</a:t>
            </a:r>
          </a:p>
          <a:p>
            <a:pPr algn="r"/>
            <a:r>
              <a:rPr lang="ru-RU" dirty="0" smtClean="0"/>
              <a:t>                       </a:t>
            </a:r>
            <a:r>
              <a:rPr lang="ru-RU" dirty="0" err="1" smtClean="0"/>
              <a:t>Вдовцева</a:t>
            </a:r>
            <a:r>
              <a:rPr lang="ru-RU" dirty="0" smtClean="0"/>
              <a:t> В.А.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26808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728192"/>
          </a:xfrm>
        </p:spPr>
        <p:txBody>
          <a:bodyPr>
            <a:normAutofit fontScale="90000"/>
          </a:bodyPr>
          <a:lstStyle/>
          <a:p>
            <a:r>
              <a:rPr lang="ru-RU" b="1" cap="all" dirty="0" smtClean="0"/>
              <a:t/>
            </a:r>
            <a:br>
              <a:rPr lang="ru-RU" b="1" cap="all" dirty="0" smtClean="0"/>
            </a:br>
            <a:r>
              <a:rPr lang="ru-RU" b="1" cap="all" dirty="0" smtClean="0"/>
              <a:t/>
            </a:r>
            <a:br>
              <a:rPr lang="ru-RU" b="1" cap="all" dirty="0" smtClean="0"/>
            </a:br>
            <a:r>
              <a:rPr lang="ru-RU" b="1" cap="all" dirty="0"/>
              <a:t/>
            </a:r>
            <a:br>
              <a:rPr lang="ru-RU" b="1" cap="all" dirty="0"/>
            </a:br>
            <a:r>
              <a:rPr lang="ru-RU" b="1" cap="all" dirty="0" smtClean="0"/>
              <a:t/>
            </a:r>
            <a:br>
              <a:rPr lang="ru-RU" b="1" cap="all" dirty="0" smtClean="0"/>
            </a:br>
            <a:r>
              <a:rPr lang="ru-RU" b="1" cap="all" dirty="0"/>
              <a:t/>
            </a:r>
            <a:br>
              <a:rPr lang="ru-RU" b="1" cap="all" dirty="0"/>
            </a:br>
            <a:r>
              <a:rPr lang="ru-RU" b="1" cap="all" dirty="0" smtClean="0"/>
              <a:t/>
            </a:r>
            <a:br>
              <a:rPr lang="ru-RU" b="1" cap="all" dirty="0" smtClean="0"/>
            </a:br>
            <a:r>
              <a:rPr lang="ru-RU" b="1" cap="all" dirty="0"/>
              <a:t/>
            </a:r>
            <a:br>
              <a:rPr lang="ru-RU" b="1" cap="all" dirty="0"/>
            </a:br>
            <a:r>
              <a:rPr lang="ru-RU" b="1" cap="all" dirty="0" smtClean="0"/>
              <a:t/>
            </a:r>
            <a:br>
              <a:rPr lang="ru-RU" b="1" cap="all" dirty="0" smtClean="0"/>
            </a:br>
            <a:r>
              <a:rPr lang="ru-RU" b="1" cap="all" dirty="0"/>
              <a:t/>
            </a:r>
            <a:br>
              <a:rPr lang="ru-RU" b="1" cap="all" dirty="0"/>
            </a:br>
            <a:r>
              <a:rPr lang="ru-RU" b="1" cap="all" dirty="0" smtClean="0"/>
              <a:t/>
            </a:r>
            <a:br>
              <a:rPr lang="ru-RU" b="1" cap="all" dirty="0" smtClean="0"/>
            </a:br>
            <a:r>
              <a:rPr lang="ru-RU" b="1" cap="all" dirty="0"/>
              <a:t/>
            </a:r>
            <a:br>
              <a:rPr lang="ru-RU" b="1" cap="all" dirty="0"/>
            </a:br>
            <a:r>
              <a:rPr lang="ru-RU" b="1" cap="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b="1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ЧЕМ ПОЛЬЗА </a:t>
            </a:r>
            <a:r>
              <a:rPr lang="ru-RU" b="1" cap="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Словарных </a:t>
            </a:r>
            <a:r>
              <a:rPr lang="ru-RU" b="1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 ДЛЯ ДЕТЕЙ?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словарных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играх, в отличие от других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видов игр,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отсутствует упор на наглядность, поэтому хорошо работают воображение и каналы восприятия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стимулирует многие когнитивные процессы, о которых игрок даже и не задумывается: активизируется внимание, разные виды мышления, тренируется память. </a:t>
            </a:r>
          </a:p>
          <a:p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581283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836712"/>
            <a:ext cx="7776864" cy="5184576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этим же причинам словесные игры незаменимы для развития детей. Кроме самой очевидной функции – развития речи и увеличения словарного запаса – они решают множество других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1225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492" y="1268760"/>
            <a:ext cx="6777317" cy="4563869"/>
          </a:xfrm>
        </p:spPr>
        <p:txBody>
          <a:bodyPr/>
          <a:lstStyle/>
          <a:p>
            <a:pPr lvl="0"/>
            <a:r>
              <a:rPr lang="ru-RU" b="1" dirty="0"/>
              <a:t>*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участвуют в формировании слухового внимания и фонематического слуха;</a:t>
            </a:r>
          </a:p>
          <a:p>
            <a:pPr lvl="0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способствуют развитию нейронных связей и улучшению мыслительных процессов;</a:t>
            </a:r>
          </a:p>
          <a:p>
            <a:pPr lvl="0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помогают выработать быстроту реакции;</a:t>
            </a:r>
          </a:p>
          <a:p>
            <a:pPr lvl="0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стимулируют чувство юмора.</a:t>
            </a:r>
          </a:p>
          <a:p>
            <a:pPr marL="68580" indent="0">
              <a:buNone/>
            </a:pP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139802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2">
                <a:shade val="94000"/>
                <a:satMod val="114000"/>
                <a:lumMod val="96000"/>
              </a:schemeClr>
            </a:gs>
            <a:gs pos="62000">
              <a:schemeClr val="bg2">
                <a:tint val="92000"/>
                <a:shade val="66000"/>
                <a:satMod val="110000"/>
                <a:lumMod val="80000"/>
              </a:schemeClr>
            </a:gs>
            <a:gs pos="100000">
              <a:schemeClr val="bg2">
                <a:tint val="89000"/>
                <a:shade val="62000"/>
                <a:satMod val="110000"/>
                <a:lumMod val="72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764704"/>
            <a:ext cx="4320480" cy="1404157"/>
          </a:xfrm>
        </p:spPr>
        <p:txBody>
          <a:bodyPr>
            <a:normAutofit fontScale="90000"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"Каким бывает?"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492" y="1700808"/>
            <a:ext cx="3096459" cy="4680519"/>
          </a:xfrm>
        </p:spPr>
        <p:txBody>
          <a:bodyPr>
            <a:normAutofit fontScale="925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этой словесной игре надо по очереди подбирать определения к выбранному слову. Например, какой бывает собака (домашней, злой, породистой, кусачей и т.д.) Кто больше не сможет придумать определений – проиграл.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1049" y="764704"/>
            <a:ext cx="3829955" cy="273630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1049" y="3573015"/>
            <a:ext cx="3829052" cy="2879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134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"Что бывает?"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493" y="1844824"/>
            <a:ext cx="3312484" cy="4248472"/>
          </a:xfrm>
        </p:spPr>
        <p:txBody>
          <a:bodyPr>
            <a:normAutofit fontScale="92500" lnSpcReduction="20000"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 словесная игра противоположная предыдущей. В ней надо называть, что может иметь данное определение. Например, что может быть теплым: теплая одежда, теплая погода, теплый чай и т.д.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764703"/>
            <a:ext cx="3678154" cy="275861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3573016"/>
            <a:ext cx="3678154" cy="280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268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2520398" cy="114300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"Я знаю"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492" y="1772816"/>
            <a:ext cx="3024451" cy="4464496"/>
          </a:xfrm>
        </p:spPr>
        <p:txBody>
          <a:bodyPr>
            <a:normAutofit fontScale="77500" lnSpcReduction="20000"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эту словесную игру обычно играют с мячом. Можно стучать им об пол или асфальт и произносить: "Я знаю пять названий цветов: роза, ромашка, василек, тюльпан, медуница". Называть можно что угодно: города, женские или мужские имена, породы собак и т.д.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764704"/>
            <a:ext cx="3840427" cy="273630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3645024"/>
            <a:ext cx="3819328" cy="2840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909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692696"/>
            <a:ext cx="5184576" cy="576063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b="1" dirty="0" smtClean="0"/>
              <a:t>Противоположности"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1772816"/>
            <a:ext cx="3384492" cy="3672408"/>
          </a:xfrm>
        </p:spPr>
        <p:txBody>
          <a:bodyPr>
            <a:normAutofit fontScale="85000" lnSpcReduction="10000"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называете слово, задача ребенка - назвать в ответ слово, противоположное по значению. Примеры: холодный - горячий, добрый - злой, высокий - низкий, день - ночь и т.д.</a:t>
            </a:r>
          </a:p>
          <a:p>
            <a:pPr marL="68580" indent="0">
              <a:buNone/>
            </a:pP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1150" y="3717032"/>
            <a:ext cx="2816539" cy="266429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1150" y="1196751"/>
            <a:ext cx="2797787" cy="2448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8480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492" y="1124744"/>
            <a:ext cx="6777317" cy="4707885"/>
          </a:xfrm>
        </p:spPr>
        <p:txBody>
          <a:bodyPr>
            <a:norm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Игры и игровые упражнения дают возможность проводить занятия с детьми более живо и интересно. Словесные игры, направлены на решение многих задач. К ним можно возвращаться неоднократно, помогая детям усвоить новый материал и закрепить пройденный.</a:t>
            </a:r>
          </a:p>
        </p:txBody>
      </p:sp>
    </p:spTree>
    <p:extLst>
      <p:ext uri="{BB962C8B-B14F-4D97-AF65-F5344CB8AC3E}">
        <p14:creationId xmlns:p14="http://schemas.microsoft.com/office/powerpoint/2010/main" val="441776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ин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</TotalTime>
  <Words>331</Words>
  <Application>Microsoft Office PowerPoint</Application>
  <PresentationFormat>Экран (4:3)</PresentationFormat>
  <Paragraphs>21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Остин</vt:lpstr>
      <vt:lpstr>Словарные игры</vt:lpstr>
      <vt:lpstr>           В ЧЕМ ПОЛЬЗА Словарных ИГР ДЛЯ ДЕТЕЙ? </vt:lpstr>
      <vt:lpstr>По этим же причинам словесные игры незаменимы для развития детей. Кроме самой очевидной функции – развития речи и увеличения словарного запаса – они решают множество других задач: </vt:lpstr>
      <vt:lpstr>Презентация PowerPoint</vt:lpstr>
      <vt:lpstr>"Каким бывает?" </vt:lpstr>
      <vt:lpstr>"Что бывает?" </vt:lpstr>
      <vt:lpstr>"Я знаю" </vt:lpstr>
      <vt:lpstr>                                                        Противоположности"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Словарные игры</dc:title>
  <dc:creator>Никита Воеводин</dc:creator>
  <cp:lastModifiedBy>Никита Воеводин</cp:lastModifiedBy>
  <cp:revision>7</cp:revision>
  <dcterms:created xsi:type="dcterms:W3CDTF">2020-10-22T16:15:13Z</dcterms:created>
  <dcterms:modified xsi:type="dcterms:W3CDTF">2020-10-27T17:27:42Z</dcterms:modified>
</cp:coreProperties>
</file>