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62" r:id="rId3"/>
    <p:sldId id="261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AFB647-D48A-45FE-ABFE-9A0E7A10B252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7278DD-1375-4E9A-96FE-8820BBFF6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3"/>
            <a:ext cx="8686800" cy="37147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+mj-lt"/>
                <a:cs typeface="Times New Roman" pitchFamily="18" charset="0"/>
              </a:rPr>
              <a:t>это </a:t>
            </a:r>
            <a:r>
              <a:rPr lang="ru-RU" sz="2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интеллектуальная игра.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В таких играх дети узнают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прямое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и переносное значение слов, определение терминов. Все это облегчает дальнейшее обучение в школе. Кроме всего прочего это увлекательное и полезное, совместное времяпровождение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взрослого </a:t>
            </a:r>
            <a:r>
              <a:rPr lang="ru-RU" sz="2800" dirty="0" smtClean="0">
                <a:latin typeface="+mj-lt"/>
                <a:cs typeface="Times New Roman" pitchFamily="18" charset="0"/>
              </a:rPr>
              <a:t>и </a:t>
            </a:r>
            <a:r>
              <a:rPr lang="ru-RU" sz="2800" dirty="0" smtClean="0">
                <a:latin typeface="+mj-lt"/>
                <a:cs typeface="Times New Roman" pitchFamily="18" charset="0"/>
              </a:rPr>
              <a:t>ребенка.</a:t>
            </a:r>
          </a:p>
          <a:p>
            <a:pPr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3" descr="LRVQ8O0ThO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 flipV="1">
            <a:off x="5072066" y="3232547"/>
            <a:ext cx="3000397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Кроссворды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15370" cy="128588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развлечение</a:t>
            </a:r>
            <a:r>
              <a:rPr lang="ru-RU" dirty="0" smtClean="0"/>
              <a:t>, использующееся,  как </a:t>
            </a:r>
            <a:r>
              <a:rPr lang="ru-RU" dirty="0" smtClean="0">
                <a:solidFill>
                  <a:srgbClr val="7030A0"/>
                </a:solidFill>
              </a:rPr>
              <a:t>средство активизации мыслительных процессов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4LJMbf4bjU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2500306"/>
            <a:ext cx="3000378" cy="4000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6mYE05gfZMw.jpg"/>
          <p:cNvPicPr>
            <a:picLocks noChangeAspect="1"/>
          </p:cNvPicPr>
          <p:nvPr/>
        </p:nvPicPr>
        <p:blipFill>
          <a:blip r:embed="rId3" cstate="print"/>
          <a:srcRect t="9119" r="219" b="5355"/>
          <a:stretch>
            <a:fillRect/>
          </a:stretch>
        </p:blipFill>
        <p:spPr>
          <a:xfrm>
            <a:off x="785786" y="2500306"/>
            <a:ext cx="3562968" cy="4071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Кроссворды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472518" cy="50006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Кроссворды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3"/>
            <a:ext cx="8686800" cy="1714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+mj-lt"/>
                <a:cs typeface="Times New Roman" pitchFamily="18" charset="0"/>
              </a:rPr>
              <a:t>методы обучения </a:t>
            </a:r>
            <a:r>
              <a:rPr lang="ru-RU" dirty="0" smtClean="0">
                <a:latin typeface="+mj-lt"/>
                <a:cs typeface="Times New Roman" pitchFamily="18" charset="0"/>
              </a:rPr>
              <a:t>дошкольников</a:t>
            </a:r>
          </a:p>
          <a:p>
            <a:pPr lvl="1"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игровые</a:t>
            </a:r>
            <a:r>
              <a:rPr lang="ru-RU" sz="3200" dirty="0" smtClean="0">
                <a:latin typeface="+mj-lt"/>
                <a:cs typeface="Times New Roman" pitchFamily="18" charset="0"/>
              </a:rPr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00B0F0"/>
                </a:solidFill>
                <a:latin typeface="+mj-lt"/>
                <a:cs typeface="Times New Roman" pitchFamily="18" charset="0"/>
              </a:rPr>
              <a:t>проблемно-поисковые</a:t>
            </a:r>
            <a:endParaRPr lang="ru-RU" sz="3200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4" name="Рисунок 3" descr="K2Q5BlACz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143248"/>
            <a:ext cx="4095747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Содержимое 5" descr="6o1lt5QmZ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214686"/>
            <a:ext cx="4167249" cy="3125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R1XNofgeAF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1357298"/>
            <a:ext cx="3911230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4800" y="1285860"/>
            <a:ext cx="4195762" cy="53578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Игровые </a:t>
            </a:r>
            <a:r>
              <a:rPr lang="ru-RU" dirty="0" smtClean="0">
                <a:solidFill>
                  <a:srgbClr val="C00000"/>
                </a:solidFill>
              </a:rPr>
              <a:t>методы и приемы</a:t>
            </a:r>
            <a:r>
              <a:rPr lang="ru-RU" dirty="0" smtClean="0"/>
              <a:t> направлены на повышение </a:t>
            </a:r>
            <a:r>
              <a:rPr lang="ru-RU" dirty="0" smtClean="0">
                <a:solidFill>
                  <a:srgbClr val="00B050"/>
                </a:solidFill>
              </a:rPr>
              <a:t>интереса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00B0F0"/>
                </a:solidFill>
              </a:rPr>
              <a:t>положительных эмоций</a:t>
            </a:r>
            <a:r>
              <a:rPr lang="ru-RU" dirty="0" smtClean="0"/>
              <a:t>, они помогают </a:t>
            </a:r>
            <a:r>
              <a:rPr lang="ru-RU" dirty="0" smtClean="0">
                <a:solidFill>
                  <a:srgbClr val="7030A0"/>
                </a:solidFill>
              </a:rPr>
              <a:t>концентрировать внимание</a:t>
            </a:r>
            <a:r>
              <a:rPr lang="ru-RU" dirty="0" smtClean="0"/>
              <a:t> на учебной задаче, которая становится не навязанной извне, а </a:t>
            </a:r>
            <a:r>
              <a:rPr lang="ru-RU" dirty="0" smtClean="0">
                <a:solidFill>
                  <a:srgbClr val="C00000"/>
                </a:solidFill>
              </a:rPr>
              <a:t>желанной, личной целью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472518" cy="50006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Кроссворды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481514" cy="501811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Кроссворды</a:t>
            </a:r>
            <a:r>
              <a:rPr lang="ru-RU" dirty="0" smtClean="0"/>
              <a:t> можно отнести к ряду </a:t>
            </a:r>
            <a:r>
              <a:rPr lang="ru-RU" dirty="0" err="1" smtClean="0">
                <a:solidFill>
                  <a:srgbClr val="FFC000"/>
                </a:solidFill>
              </a:rPr>
              <a:t>досуговых</a:t>
            </a:r>
            <a:r>
              <a:rPr lang="ru-RU" dirty="0" smtClean="0">
                <a:solidFill>
                  <a:srgbClr val="FFC000"/>
                </a:solidFill>
              </a:rPr>
              <a:t> игр</a:t>
            </a:r>
            <a:r>
              <a:rPr lang="ru-RU" dirty="0" smtClean="0"/>
              <a:t>, используемых, как развлечение детей дошкольного возраста.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Но вместе с тем, они  направлены на тренировку </a:t>
            </a:r>
            <a:r>
              <a:rPr lang="ru-RU" dirty="0" smtClean="0">
                <a:solidFill>
                  <a:srgbClr val="FF0000"/>
                </a:solidFill>
              </a:rPr>
              <a:t>мышления</a:t>
            </a:r>
            <a:r>
              <a:rPr lang="ru-RU" dirty="0" smtClean="0"/>
              <a:t>,  </a:t>
            </a:r>
            <a:r>
              <a:rPr lang="ru-RU" dirty="0" smtClean="0">
                <a:solidFill>
                  <a:srgbClr val="00B0F0"/>
                </a:solidFill>
              </a:rPr>
              <a:t>развитие познавательных способностей детей </a:t>
            </a:r>
            <a:r>
              <a:rPr lang="ru-RU" dirty="0" smtClean="0"/>
              <a:t>и на </a:t>
            </a:r>
            <a:r>
              <a:rPr lang="ru-RU" dirty="0" smtClean="0">
                <a:solidFill>
                  <a:srgbClr val="00B050"/>
                </a:solidFill>
              </a:rPr>
              <a:t>формирование мыслительных операций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Кроссворды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bW0Y3ouvkE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500174"/>
            <a:ext cx="3589760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173</TotalTime>
  <Words>107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Кроссворды  </vt:lpstr>
      <vt:lpstr>Кроссворды  </vt:lpstr>
      <vt:lpstr>Кроссворды  </vt:lpstr>
      <vt:lpstr>Кроссворды  </vt:lpstr>
      <vt:lpstr>Кроссворды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Регина</dc:creator>
  <cp:lastModifiedBy>Регина</cp:lastModifiedBy>
  <cp:revision>17</cp:revision>
  <dcterms:created xsi:type="dcterms:W3CDTF">2020-10-18T13:16:28Z</dcterms:created>
  <dcterms:modified xsi:type="dcterms:W3CDTF">2020-10-20T06:53:57Z</dcterms:modified>
</cp:coreProperties>
</file>