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3" r:id="rId3"/>
    <p:sldId id="278" r:id="rId4"/>
    <p:sldId id="268" r:id="rId5"/>
    <p:sldId id="264" r:id="rId6"/>
    <p:sldId id="271" r:id="rId7"/>
    <p:sldId id="272" r:id="rId8"/>
    <p:sldId id="265" r:id="rId9"/>
    <p:sldId id="275" r:id="rId10"/>
    <p:sldId id="260" r:id="rId11"/>
    <p:sldId id="276" r:id="rId12"/>
    <p:sldId id="258" r:id="rId13"/>
    <p:sldId id="257" r:id="rId14"/>
    <p:sldId id="277" r:id="rId15"/>
    <p:sldId id="269" r:id="rId16"/>
    <p:sldId id="274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61" autoAdjust="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2483F0-72DE-4EE6-8AAA-220F8544C7F2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5A152-DB8C-4A80-8F85-00DC7B744D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900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5A152-DB8C-4A80-8F85-00DC7B744D8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967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5A152-DB8C-4A80-8F85-00DC7B744D8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713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5A152-DB8C-4A80-8F85-00DC7B744D8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35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5A152-DB8C-4A80-8F85-00DC7B744D8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623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5A152-DB8C-4A80-8F85-00DC7B744D8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511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5A152-DB8C-4A80-8F85-00DC7B744D8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258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5A152-DB8C-4A80-8F85-00DC7B744D8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12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5A152-DB8C-4A80-8F85-00DC7B744D8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3154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5A152-DB8C-4A80-8F85-00DC7B744D8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237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149080"/>
            <a:ext cx="7776864" cy="144016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Бикмуратова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 Анна 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Владимировна</a:t>
            </a:r>
            <a:b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Ершова Лилия </a:t>
            </a: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Фаридовна</a:t>
            </a:r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/>
            </a:r>
            <a:b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воспитатели МАДОУ «ДС № 26 г.Челябинска»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764704"/>
            <a:ext cx="80648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Игровая технология «</a:t>
            </a:r>
            <a:r>
              <a:rPr lang="ru-RU" sz="2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квест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» - как средство  развития детской инициативы, культуры познания, деятельности, коммуникации.</a:t>
            </a:r>
          </a:p>
          <a:p>
            <a:endParaRPr lang="ru-RU" sz="28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55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4" r="13636"/>
          <a:stretch/>
        </p:blipFill>
        <p:spPr>
          <a:xfrm>
            <a:off x="491829" y="1695709"/>
            <a:ext cx="3175779" cy="4090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619672" y="260648"/>
            <a:ext cx="6120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Графический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квест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Космическое происшествие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6" name="Рисунок 5" descr="C:\Users\user\AppData\Local\Microsoft\Windows\INetCache\Content.Word\20201012_09344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034" y="2082347"/>
            <a:ext cx="3931798" cy="3317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072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kollazh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581660" cy="583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46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3" b="5889"/>
          <a:stretch/>
        </p:blipFill>
        <p:spPr>
          <a:xfrm>
            <a:off x="377013" y="476672"/>
            <a:ext cx="4824536" cy="2839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0" t="3822" r="7972" b="4228"/>
          <a:stretch/>
        </p:blipFill>
        <p:spPr>
          <a:xfrm>
            <a:off x="755576" y="3616521"/>
            <a:ext cx="3256175" cy="2449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5508104" y="258614"/>
            <a:ext cx="32580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Квест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головоломка: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Помоги животным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8" name="Рисунок 7" descr="C:\Users\user\AppData\Local\Microsoft\Windows\INetCache\Content.Word\20201012_09533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616521"/>
            <a:ext cx="3536950" cy="2652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3770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989" y="188640"/>
            <a:ext cx="727280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Квест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приключение </a:t>
            </a:r>
            <a:b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«Безопасность»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r="9718"/>
          <a:stretch/>
        </p:blipFill>
        <p:spPr>
          <a:xfrm>
            <a:off x="1071538" y="1357298"/>
            <a:ext cx="2934445" cy="1954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Анна\Desktop\Новая папка\20200922_1140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2000240"/>
            <a:ext cx="307183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Анна\Desktop\Новая папка\20200922_1138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3714752"/>
            <a:ext cx="3943520" cy="2815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5638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642914639392914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9205"/>
            <a:ext cx="8568952" cy="63956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5512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499990" y="764401"/>
            <a:ext cx="4496744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Литературный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квест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: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По следам сказок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8" name="Рисунок 7" descr="C:\Users\user\AppData\Local\Microsoft\Windows\INetCache\Content.Word\20201012_08474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80" y="548680"/>
            <a:ext cx="3513664" cy="2167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user\AppData\Local\Microsoft\Windows\INetCache\Content.Word\20201012_0858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60130" y="2528899"/>
            <a:ext cx="4176464" cy="3672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user\AppData\Local\Microsoft\Windows\INetCache\Content.Word\20201012_08445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4907" y="3212977"/>
            <a:ext cx="3672408" cy="32403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8489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" r="2424" b="21250"/>
          <a:stretch/>
        </p:blipFill>
        <p:spPr>
          <a:xfrm>
            <a:off x="539552" y="3989218"/>
            <a:ext cx="4485960" cy="2519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r="16061" b="22046"/>
          <a:stretch/>
        </p:blipFill>
        <p:spPr>
          <a:xfrm>
            <a:off x="539552" y="845350"/>
            <a:ext cx="3765122" cy="2736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AppData\Local\Microsoft\Windows\INetCache\Content.Word\20201012_09562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44824"/>
            <a:ext cx="3600400" cy="3015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1293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1894" y="1340768"/>
            <a:ext cx="63284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Спасибо </a:t>
            </a:r>
          </a:p>
          <a:p>
            <a:pPr algn="ctr"/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за </a:t>
            </a:r>
          </a:p>
          <a:p>
            <a:pPr algn="ctr"/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внимание!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4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2348880"/>
            <a:ext cx="72728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	</a:t>
            </a:r>
            <a:r>
              <a:rPr lang="ru-RU" sz="3600" b="1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Квест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– это вид сюжета (литературного, компьютерного, игрового), в котором путешествие к намеченной цели проходит через преодоление ряда трудностей.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  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32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4.infourok.ru/uploads/ex/0247/000545ee-710bacf6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23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8879"/>
            <a:ext cx="3833413" cy="16561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1241" y="1921559"/>
            <a:ext cx="756084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mbria" panose="02040503050406030204" pitchFamily="18" charset="0"/>
              </a:rPr>
              <a:t>3.2.5. Условия, необходимые для создания социальной ситуации развития детей, соответствующей специфике дошкольного возраста, предполагают</a:t>
            </a:r>
            <a:r>
              <a:rPr lang="ru-RU" sz="2000" dirty="0" smtClean="0">
                <a:latin typeface="Cambria" panose="02040503050406030204" pitchFamily="18" charset="0"/>
              </a:rPr>
              <a:t>:</a:t>
            </a:r>
          </a:p>
          <a:p>
            <a:r>
              <a:rPr lang="ru-RU" sz="2000" dirty="0" smtClean="0">
                <a:latin typeface="Cambria" panose="02040503050406030204" pitchFamily="18" charset="0"/>
              </a:rPr>
              <a:t>……</a:t>
            </a:r>
            <a:endParaRPr lang="ru-RU" sz="2000" dirty="0">
              <a:latin typeface="Cambria" panose="02040503050406030204" pitchFamily="18" charset="0"/>
            </a:endParaRPr>
          </a:p>
          <a:p>
            <a:r>
              <a:rPr lang="ru-RU" sz="2000" dirty="0">
                <a:latin typeface="Cambria" panose="02040503050406030204" pitchFamily="18" charset="0"/>
              </a:rPr>
              <a:t>2) поддержку индивидуальности и инициативы детей через:</a:t>
            </a:r>
          </a:p>
          <a:p>
            <a:r>
              <a:rPr lang="ru-RU" sz="2000" dirty="0">
                <a:latin typeface="Cambria" panose="02040503050406030204" pitchFamily="18" charset="0"/>
              </a:rPr>
              <a:t>создание условий для свободного выбора детьми деятельности, участников совместной деятельности;</a:t>
            </a:r>
          </a:p>
          <a:p>
            <a:r>
              <a:rPr lang="ru-RU" sz="2000" dirty="0">
                <a:latin typeface="Cambria" panose="02040503050406030204" pitchFamily="18" charset="0"/>
              </a:rPr>
              <a:t>создание условий для принятия детьми решений, выражения своих чувств и мыслей;</a:t>
            </a:r>
          </a:p>
          <a:p>
            <a:r>
              <a:rPr lang="ru-RU" sz="2000" dirty="0" err="1">
                <a:latin typeface="Cambria" panose="02040503050406030204" pitchFamily="18" charset="0"/>
              </a:rPr>
              <a:t>недирективную</a:t>
            </a:r>
            <a:r>
              <a:rPr lang="ru-RU" sz="2000" dirty="0">
                <a:latin typeface="Cambria" panose="02040503050406030204" pitchFamily="18" charset="0"/>
              </a:rPr>
              <a:t> помощь детям, поддержку детской инициативы и самостоятельности в разных видах деятельности (игровой, исследовательской, проектной, познавательной и т.д.);</a:t>
            </a:r>
          </a:p>
          <a:p>
            <a:r>
              <a:rPr lang="ru-RU" sz="2000" dirty="0" smtClean="0">
                <a:latin typeface="Cambria" panose="02040503050406030204" pitchFamily="18" charset="0"/>
              </a:rPr>
              <a:t>……</a:t>
            </a:r>
            <a:endParaRPr lang="ru-RU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52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87926" y="620688"/>
            <a:ext cx="8432545" cy="5976664"/>
          </a:xfrm>
          <a:prstGeom prst="round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8" b="6004"/>
          <a:stretch/>
        </p:blipFill>
        <p:spPr>
          <a:xfrm>
            <a:off x="242730" y="620688"/>
            <a:ext cx="8901270" cy="546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0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3" r="16401"/>
          <a:stretch/>
        </p:blipFill>
        <p:spPr>
          <a:xfrm>
            <a:off x="-23842" y="30415"/>
            <a:ext cx="9144000" cy="679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2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Анна\Desktop\Новая папка\20200922_1135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785794"/>
            <a:ext cx="3429024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Анна\Desktop\Новая папка\20200804_1007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4286256"/>
            <a:ext cx="3271467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Анна\Desktop\Новая папка\20200804_0943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785794"/>
            <a:ext cx="2286016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414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340768"/>
            <a:ext cx="806489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/>
              <a:t>	</a:t>
            </a:r>
            <a:r>
              <a:rPr lang="ru-RU" sz="2200" b="1" u="sng" dirty="0" smtClean="0">
                <a:latin typeface="Cambria" panose="02040503050406030204" pitchFamily="18" charset="0"/>
              </a:rPr>
              <a:t>Образовательные</a:t>
            </a:r>
            <a:r>
              <a:rPr lang="ru-RU" sz="2200" b="1" dirty="0" smtClean="0">
                <a:latin typeface="Cambria" panose="02040503050406030204" pitchFamily="18" charset="0"/>
              </a:rPr>
              <a:t> </a:t>
            </a:r>
            <a:r>
              <a:rPr lang="ru-RU" sz="2200" b="1" dirty="0">
                <a:latin typeface="Cambria" panose="02040503050406030204" pitchFamily="18" charset="0"/>
              </a:rPr>
              <a:t>– вовлечение каждого в активный познавательный процесс. Организация индивидуальной и групповой деятельности участников, выявление умений и способностей работать самостоятельно по теме.</a:t>
            </a:r>
          </a:p>
          <a:p>
            <a:pPr lvl="0"/>
            <a:r>
              <a:rPr lang="ru-RU" sz="2200" b="1" dirty="0" smtClean="0">
                <a:latin typeface="Cambria" panose="02040503050406030204" pitchFamily="18" charset="0"/>
              </a:rPr>
              <a:t>	</a:t>
            </a:r>
            <a:r>
              <a:rPr lang="ru-RU" sz="2200" b="1" u="sng" dirty="0" smtClean="0">
                <a:latin typeface="Cambria" panose="02040503050406030204" pitchFamily="18" charset="0"/>
              </a:rPr>
              <a:t>Развивающие</a:t>
            </a:r>
            <a:r>
              <a:rPr lang="ru-RU" sz="2200" b="1" dirty="0" smtClean="0">
                <a:latin typeface="Cambria" panose="02040503050406030204" pitchFamily="18" charset="0"/>
              </a:rPr>
              <a:t> </a:t>
            </a:r>
            <a:r>
              <a:rPr lang="ru-RU" sz="2200" b="1" dirty="0">
                <a:latin typeface="Cambria" panose="02040503050406030204" pitchFamily="18" charset="0"/>
              </a:rPr>
              <a:t>– развитие интереса к предмету деятельности, творческих способностей, воображения участников; формирование навыков исследовательской деятельности, умений самостоятельной работы с информацией; расширение кругозора, эрудиции, мотивации.</a:t>
            </a:r>
          </a:p>
          <a:p>
            <a:pPr lvl="0"/>
            <a:r>
              <a:rPr lang="ru-RU" sz="2200" b="1" dirty="0" smtClean="0">
                <a:latin typeface="Cambria" panose="02040503050406030204" pitchFamily="18" charset="0"/>
              </a:rPr>
              <a:t>	</a:t>
            </a:r>
            <a:r>
              <a:rPr lang="ru-RU" sz="2200" b="1" u="sng" dirty="0" smtClean="0">
                <a:latin typeface="Cambria" panose="02040503050406030204" pitchFamily="18" charset="0"/>
              </a:rPr>
              <a:t>Воспитательные</a:t>
            </a:r>
            <a:r>
              <a:rPr lang="ru-RU" sz="2200" b="1" dirty="0" smtClean="0">
                <a:latin typeface="Cambria" panose="02040503050406030204" pitchFamily="18" charset="0"/>
              </a:rPr>
              <a:t> </a:t>
            </a:r>
            <a:r>
              <a:rPr lang="ru-RU" sz="2200" b="1" dirty="0">
                <a:latin typeface="Cambria" panose="02040503050406030204" pitchFamily="18" charset="0"/>
              </a:rPr>
              <a:t>– воспитание личной ответственности за выполнение заданий, воспитание уважения к культурным традициям, истории, здоровье сбережение.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7704" y="476672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ЗАДАЧИ КВЕСТА: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56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140968"/>
            <a:ext cx="2376264" cy="30210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342" y="188640"/>
            <a:ext cx="1440160" cy="1864166"/>
          </a:xfrm>
          <a:prstGeom prst="rect">
            <a:avLst/>
          </a:prstGeom>
        </p:spPr>
      </p:pic>
      <p:pic>
        <p:nvPicPr>
          <p:cNvPr id="6" name="Рисунок 5" descr="C:\Users\user\AppData\Local\Microsoft\Windows\INetCache\Content.Word\20201012_1006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04864"/>
            <a:ext cx="5495006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09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755</TotalTime>
  <Words>134</Words>
  <Application>Microsoft Office PowerPoint</Application>
  <PresentationFormat>Экран (4:3)</PresentationFormat>
  <Paragraphs>32</Paragraphs>
  <Slides>17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Бикмуратова Анна Владимировна Ершова Лилия Фаридовна воспитатели МАДОУ «ДС № 26 г.Челябинска»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Квест приключение  «Безопасность»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Бикмуратова Анна Владимировна</dc:title>
  <dc:creator>МАДОУ 432</dc:creator>
  <cp:lastModifiedBy>Windows User</cp:lastModifiedBy>
  <cp:revision>40</cp:revision>
  <dcterms:created xsi:type="dcterms:W3CDTF">2015-11-18T06:22:50Z</dcterms:created>
  <dcterms:modified xsi:type="dcterms:W3CDTF">2020-10-21T06:09:33Z</dcterms:modified>
</cp:coreProperties>
</file>