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73" r:id="rId4"/>
    <p:sldId id="256" r:id="rId5"/>
    <p:sldId id="269" r:id="rId6"/>
    <p:sldId id="259" r:id="rId7"/>
    <p:sldId id="270" r:id="rId8"/>
    <p:sldId id="271" r:id="rId9"/>
    <p:sldId id="267" r:id="rId10"/>
    <p:sldId id="258" r:id="rId11"/>
    <p:sldId id="262" r:id="rId12"/>
    <p:sldId id="263" r:id="rId13"/>
    <p:sldId id="261" r:id="rId14"/>
    <p:sldId id="274" r:id="rId15"/>
    <p:sldId id="260" r:id="rId16"/>
    <p:sldId id="275" r:id="rId17"/>
    <p:sldId id="257" r:id="rId18"/>
    <p:sldId id="264" r:id="rId19"/>
    <p:sldId id="265" r:id="rId20"/>
    <p:sldId id="272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108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33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179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751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605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404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33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0948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902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1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539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BB738C-570A-4EE7-8A88-B025AFD8628B}" type="datetimeFigureOut">
              <a:rPr lang="ru-RU" smtClean="0"/>
              <a:t>22.04.2021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048133-612D-421B-B61E-024D48FE6C7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418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0" t="34797"/>
          <a:stretch/>
        </p:blipFill>
        <p:spPr>
          <a:xfrm>
            <a:off x="2074127" y="2386361"/>
            <a:ext cx="7521464" cy="447163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4606" y="413706"/>
            <a:ext cx="91005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Варианты оформления лодки.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8809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74" b="9493"/>
          <a:stretch/>
        </p:blipFill>
        <p:spPr>
          <a:xfrm>
            <a:off x="3669681" y="2520176"/>
            <a:ext cx="4495800" cy="37356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9844" y="714788"/>
            <a:ext cx="107940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ОБЯЗАТЕЛЬНО НАДО СДЕЛАТЬ! Кто?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9557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16" b="30082"/>
          <a:stretch/>
        </p:blipFill>
        <p:spPr>
          <a:xfrm>
            <a:off x="3756566" y="1605777"/>
            <a:ext cx="3960077" cy="506265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47551" y="447159"/>
            <a:ext cx="60040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Фотозона из паллет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79466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267" y="669073"/>
            <a:ext cx="8192147" cy="54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652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47650"/>
            <a:ext cx="9753600" cy="636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479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529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8991" y="0"/>
            <a:ext cx="41334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Зона отдыха?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0387" y="923330"/>
            <a:ext cx="8090646" cy="582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690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457" y="879088"/>
            <a:ext cx="5978912" cy="59789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56692" y="0"/>
            <a:ext cx="681244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 поисках жемчужины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95039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382" y="974621"/>
            <a:ext cx="6130973" cy="58320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28285" y="424857"/>
            <a:ext cx="40929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Сухой ручей?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019206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214312"/>
            <a:ext cx="857250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6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7" b="34083"/>
          <a:stretch/>
        </p:blipFill>
        <p:spPr>
          <a:xfrm>
            <a:off x="3033132" y="1069406"/>
            <a:ext cx="4493941" cy="578859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787804" y="146076"/>
            <a:ext cx="555376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Винтовая клумба?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7902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875" y="395287"/>
            <a:ext cx="8096250" cy="60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0558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186" y="2000152"/>
            <a:ext cx="8941260" cy="496935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74" t="13066"/>
          <a:stretch/>
        </p:blipFill>
        <p:spPr>
          <a:xfrm>
            <a:off x="7036419" y="2520176"/>
            <a:ext cx="5263376" cy="392931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42969" y="556800"/>
            <a:ext cx="646074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Теплица или парник?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530775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6020" y="713678"/>
            <a:ext cx="4775974" cy="61443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77315" y="112623"/>
            <a:ext cx="87251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Указатели с названием групп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836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" t="22641" r="1301" b="515"/>
          <a:stretch/>
        </p:blipFill>
        <p:spPr>
          <a:xfrm>
            <a:off x="1059365" y="1862255"/>
            <a:ext cx="5021301" cy="49957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1" t="3761"/>
          <a:stretch/>
        </p:blipFill>
        <p:spPr>
          <a:xfrm>
            <a:off x="6278135" y="128966"/>
            <a:ext cx="5322445" cy="660006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93256" y="458310"/>
            <a:ext cx="39535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ДЕЛАЮТ ВСЕ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1202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4" y="951464"/>
            <a:ext cx="7839489" cy="549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049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83" t="11387"/>
          <a:stretch/>
        </p:blipFill>
        <p:spPr>
          <a:xfrm>
            <a:off x="1616927" y="1204332"/>
            <a:ext cx="9618558" cy="565366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639324" y="281002"/>
            <a:ext cx="43334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НА ВЕРАНДЫ?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87404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506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68" y="218660"/>
            <a:ext cx="6510084" cy="54267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990" y="387005"/>
            <a:ext cx="5143465" cy="4642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992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" t="7324" r="16843" b="13652"/>
          <a:stretch/>
        </p:blipFill>
        <p:spPr>
          <a:xfrm>
            <a:off x="356839" y="167268"/>
            <a:ext cx="4382429" cy="66907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393" y="0"/>
            <a:ext cx="52618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6186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38</Words>
  <Application>Microsoft Office PowerPoint</Application>
  <PresentationFormat>Широкоэкранный</PresentationFormat>
  <Paragraphs>11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5</cp:revision>
  <dcterms:created xsi:type="dcterms:W3CDTF">2021-04-21T11:05:07Z</dcterms:created>
  <dcterms:modified xsi:type="dcterms:W3CDTF">2021-04-22T07:17:44Z</dcterms:modified>
</cp:coreProperties>
</file>